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s/slide2.xml" ContentType="application/vnd.openxmlformats-officedocument.presentationml.slide+xml"/>
  <Override PartName="/ppt/notesSlides/notesSlide.xml" ContentType="application/vnd.openxmlformats-officedocument.presentationml.notesSlide+xml"/>
  <Override PartName="/ppt/slides/slide3.xml" ContentType="application/vnd.openxmlformats-officedocument.presentationml.slide+xml"/>
  <Override PartName="/ppt/notesSlides/notesSlide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elId0"/>
    <p:sldId id="258" r:id="RelId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autoAdjust="0"/>
  </p:normalViewPr>
  <p:slideViewPr>
    <p:cSldViewPr snapToGrid="0" snapToObjects="1">
      <p:cViewPr varScale="1">
        <p:scale>
          <a:sx n="72" d="100"/>
          <a:sy n="72" d="100"/>
        </p:scale>
        <p:origin x="84" y="75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presProps" Target="presProps.xml" Id="rId3"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tableStyles" Target="tableStyles.xml" Id="rId6" /><Relationship Type="http://schemas.openxmlformats.org/officeDocument/2006/relationships/theme" Target="theme/theme1.xml" Id="rId5" /><Relationship Type="http://schemas.openxmlformats.org/officeDocument/2006/relationships/viewProps" Target="viewProps.xml" Id="rId4" /><Relationship Type="http://schemas.openxmlformats.org/officeDocument/2006/relationships/slide" Target="/ppt/slides/slide2.xml" Id="RelId0" /><Relationship Type="http://schemas.openxmlformats.org/officeDocument/2006/relationships/slide" Target="/ppt/slides/slide3.xml" Id="RelId1" /></Relationships>
</file>

<file path=ppt/notesSlides/notesSlide.xml><?xml version="1.0" encoding="utf-8"?>
<p:notes xmlns:p="http://schemas.openxmlformats.org/presentationml/2006/main">
  <p:cSld>
    <p:spTree>
      <p:nvGrpSpPr>
        <p:cNvPr id="1" name=""/>
        <p:cNvGrpSpPr/>
        <p:nvPr/>
      </p:nvGrpSpPr>
      <p:grpSpPr/>
      <p:sp>
        <p:nvSpPr>
          <p:cNvPr id="2" name="Slide Text"/>
          <p:cNvSpPr>
            <a:spLocks xmlns:a="http://schemas.openxmlformats.org/drawingml/2006/main" noGrp="1"/>
          </p:cNvSpPr>
          <p:nvPr>
            <p:ph type="body" idx="1"/>
          </p:nvPr>
        </p:nvSpPr>
        <p:spPr/>
        <p:txBody>
          <a:bodyPr xmlns:a="http://schemas.openxmlformats.org/drawingml/2006/main"/>
          <a:lstStyle xmlns:a="http://schemas.openxmlformats.org/drawingml/2006/main"/>
          <a:p xmlns:a="http://schemas.openxmlformats.org/drawingml/2006/main">
            <a:r>
              <a:rPr b="1" dirty="0"/>
              <a:t>pivotTable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Botón ver auxiliar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Botón ver auxiliar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Botón ver auxiliar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Botón ver auxiliar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Botón ver auxiliar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Botón ver auxiliar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p:txBody>
      </p:sp>
    </p:spTree>
    <p:clrMapOvr>
      <a:masterClrMapping xmlns:a="http://schemas.openxmlformats.org/drawingml/2006/main"/>
    </p:clrMapOvr>
  </p:cSld>
</p:notes>
</file>

<file path=ppt/notesSlides/notesSlide2.xml><?xml version="1.0" encoding="utf-8"?>
<p:notes xmlns:p="http://schemas.openxmlformats.org/presentationml/2006/main">
  <p:cSld>
    <p:spTree>
      <p:nvGrpSpPr>
        <p:cNvPr id="1" name=""/>
        <p:cNvGrpSpPr/>
        <p:nvPr/>
      </p:nvGrpSpPr>
      <p:grpSpPr/>
      <p:sp>
        <p:nvSpPr>
          <p:cNvPr id="2" name="Slide Text"/>
          <p:cNvSpPr>
            <a:spLocks xmlns:a="http://schemas.openxmlformats.org/drawingml/2006/main" noGrp="1"/>
          </p:cNvSpPr>
          <p:nvPr>
            <p:ph type="body" idx="1"/>
          </p:nvPr>
        </p:nvSpPr>
        <p:spPr/>
        <p:txBody>
          <a:bodyPr xmlns:a="http://schemas.openxmlformats.org/drawingml/2006/main"/>
          <a:lstStyle xmlns:a="http://schemas.openxmlformats.org/drawingml/2006/main"/>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pivotTable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p:txBody>
      </p:sp>
    </p:spTree>
    <p:clrMapOvr>
      <a:masterClrMapping xmlns:a="http://schemas.openxmlformats.org/drawingml/2006/main"/>
    </p:clrMapOvr>
  </p:cSld>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11/25/2020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11/25/2020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11/25/2020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11/25/2020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11/25/2020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11/25/2020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11/25/2020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Relationships xmlns="http://schemas.openxmlformats.org/package/2006/relationships"><Relationship Type="http://schemas.openxmlformats.org/officeDocument/2006/relationships/image" Target="../media/image1.png" Id="rId2" /><Relationship Type="http://schemas.openxmlformats.org/officeDocument/2006/relationships/slideLayout" Target="../slideLayouts/slideLayout7.xml" Id="rId1" /><Relationship Type="http://schemas.openxmlformats.org/officeDocument/2006/relationships/image" Target="../media/image3.png" Id="rId5" /><Relationship Type="http://schemas.openxmlformats.org/officeDocument/2006/relationships/image" Target="../media/image2.png" Id="rId4" /><Relationship Type="http://schemas.openxmlformats.org/officeDocument/2006/relationships/hyperlink" Target="https://app.powerbi.com/groups/me/reports/e814c135-fc1e-43a8-b916-646367216bf5?pbi_source=PowerPoint" TargetMode="External" Id="coverSlideHpLink" /></Relationships>
</file>

<file path=ppt/slides/_rels/slide2.xml.rels>&#65279;<?xml version="1.0" encoding="utf-8"?><Relationships xmlns="http://schemas.openxmlformats.org/package/2006/relationships"><Relationship Type="http://schemas.openxmlformats.org/officeDocument/2006/relationships/notesSlide" Target="/ppt/notesSlides/notesSlide.xml" Id="R4832bd181c584e36" /><Relationship Type="http://schemas.openxmlformats.org/officeDocument/2006/relationships/slideLayout" Target="/ppt/slideLayouts/slideLayout8.xml" Id="Re06ff4c94bb04e49" /><Relationship Type="http://schemas.openxmlformats.org/officeDocument/2006/relationships/hyperlink" Target="https://app.powerbi.com/groups/me/reports/e814c135-fc1e-43a8-b916-646367216bf5/?pbi_source=PowerPoint" TargetMode="External" Id="RelId0" /><Relationship Type="http://schemas.openxmlformats.org/officeDocument/2006/relationships/image" Target="/ppt/media/image4.png" Id="imgId195088202" /></Relationships>
</file>

<file path=ppt/slides/_rels/slide3.xml.rels>&#65279;<?xml version="1.0" encoding="utf-8"?><Relationships xmlns="http://schemas.openxmlformats.org/package/2006/relationships"><Relationship Type="http://schemas.openxmlformats.org/officeDocument/2006/relationships/notesSlide" Target="/ppt/notesSlides/notesSlide2.xml" Id="Rb2cc442551344dcd" /><Relationship Type="http://schemas.openxmlformats.org/officeDocument/2006/relationships/slideLayout" Target="/ppt/slideLayouts/slideLayout8.xml" Id="Rd6fbe5269b2b499c" /><Relationship Type="http://schemas.openxmlformats.org/officeDocument/2006/relationships/hyperlink" Target="https://app.powerbi.com/groups/me/reports/e814c135-fc1e-43a8-b916-646367216bf5/?pbi_source=PowerPoint" TargetMode="External" Id="RelId1" /><Relationship Type="http://schemas.openxmlformats.org/officeDocument/2006/relationships/image" Target="/ppt/media/image5.png" Id="imgId195088203" /></Relationships>
</file>

<file path=ppt/slides/slide1.xml><?xml version="1.0" encoding="utf-8"?>
<p:sld xmlns:adec="http://schemas.microsoft.com/office/drawing/2017/decorative"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3C910"/>
                </a:solidFill>
                <a:effectLst/>
                <a:uLnTx/>
                <a:uFillTx/>
                <a:latin typeface="Segoe UI Light" charset="0"/>
                <a:ea typeface="Segoe UI Light" charset="0"/>
                <a:cs typeface="Segoe UI Light" charset="0"/>
              </a:rPr>
              <a:t>Presupuesto vs costos por partida</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3" name="Text Placeholder 2"/>
          <p:cNvSpPr txBox="1">
            <a:spLocks/>
          </p:cNvSpPr>
          <p:nvPr/>
        </p:nvSpPr>
        <p:spPr>
          <a:xfrm>
            <a:off x="853448" y="3658761"/>
            <a:ext cx="1488017" cy="253470"/>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a:buNone/>
              <a:defRPr sz="1200" b="0" i="0" u="sng" kern="1200">
                <a:solidFill>
                  <a:schemeClr val="tx1"/>
                </a:solidFill>
                <a:latin typeface="Segoe UI" charset="0"/>
                <a:ea typeface="Segoe UI" charset="0"/>
                <a:cs typeface="Segoe UI" charset="0"/>
              </a:defRPr>
            </a:lvl1pPr>
            <a:lvl2pPr marL="457200" indent="0" algn="ctr" defTabSz="914400" rtl="0" eaLnBrk="1" latinLnBrk="0" hangingPunct="1">
              <a:lnSpc>
                <a:spcPct val="90000"/>
              </a:lnSpc>
              <a:spcBef>
                <a:spcPts val="500"/>
              </a:spcBef>
              <a:buFont typeface="Arial"/>
              <a:buNone/>
              <a:defRPr sz="20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algn="l"/>
            <a:r>
              <a:rPr lang="en-US" dirty="0">
                <a:solidFill>
                  <a:schemeClr val="bg1"/>
                </a:solidFill>
                <a:hlinkClick r:id="coverSlideHpLink"/>
              </a:rPr>
              <a:t>View in Power BI</a:t>
            </a:r>
            <a:endParaRPr lang="en-US" dirty="0">
              <a:solidFill>
                <a:schemeClr val="bg1"/>
              </a:solidFill>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07/04/2025 18:26:14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03/04/2025 19:15:42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pic>
        <p:nvPicPr>
          <p:cNvPr id="18" name="Picture 17">
            <a:extLs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9696" y="3694176"/>
            <a:ext cx="162027" cy="15302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p="http://schemas.openxmlformats.org/presentationml/2006/main">
  <p:cSld>
    <p:spTree>
      <p:nvGrpSpPr>
        <p:cNvPr id="1" name=""/>
        <p:cNvGrpSpPr/>
        <p:nvPr/>
      </p:nvGrpSpPr>
      <p:grpSpPr/>
      <p:pic>
        <p:nvPicPr>
          <p:cNvPr id="3" name="Picture" title="This slide contains the following visuals: pivotTable ,textbox ,Botón ver auxiliar ,Botón ver auxiliar ,Botón ver auxiliar ,Botón ver auxiliar ,Botón ver auxiliar ,Botón ver auxiliar ,slicer. Please refer to the notes on this slide for details">
            <a:hlinkClick xmlns:r="http://schemas.openxmlformats.org/officeDocument/2006/relationships" xmlns:a="http://schemas.openxmlformats.org/drawingml/2006/main" r:id="RelId0"/>
          </p:cNvPr>
          <p:cNvPicPr>
            <a:picLocks xmlns:a="http://schemas.openxmlformats.org/drawingml/2006/main" noChangeAspect="1"/>
          </p:cNvPicPr>
          <p:nvPr/>
        </p:nvPicPr>
        <p:blipFill>
          <a:blip xmlns:r="http://schemas.openxmlformats.org/officeDocument/2006/relationships" xmlns:a="http://schemas.openxmlformats.org/drawingml/2006/main" r:embed="imgId195088202"/>
          <a:stretch xmlns:a="http://schemas.openxmlformats.org/drawingml/2006/main">
            <a:fillRect/>
          </a:stretch>
        </p:blipFill>
        <p:spPr>
          <a:xfrm xmlns:a="http://schemas.openxmlformats.org/drawingml/2006/main">
            <a:off x="76200" y="0"/>
            <a:ext cx="12020550" cy="6858000"/>
          </a:xfrm>
          <a:prstGeom xmlns:a="http://schemas.openxmlformats.org/drawingml/2006/main" prst="rect">
            <a:avLst/>
          </a:prstGeom>
          <a:noFill xmlns:a="http://schemas.openxmlformats.org/drawingml/2006/main"/>
        </p:spPr>
      </p:pic>
      <p:sp>
        <p:nvSpPr>
          <p:cNvPr id="4" name="Title" hidden="1"/>
          <p:cNvSpPr>
            <a:spLocks xmlns:a="http://schemas.openxmlformats.org/drawingml/2006/main" noGrp="1"/>
          </p:cNvSpPr>
          <p:nvPr>
            <p:ph type="title"/>
          </p:nvPr>
        </p:nvSpPr>
        <p:spPr/>
        <p:txBody>
          <a:bodyPr xmlns:a="http://schemas.openxmlformats.org/drawingml/2006/main"/>
          <a:lstStyle xmlns:a="http://schemas.openxmlformats.org/drawingml/2006/main"/>
          <a:p xmlns:a="http://schemas.openxmlformats.org/drawingml/2006/main">
            <a:r>
              <a:t>Presupuesto vs gastos</a:t>
            </a:r>
          </a:p>
        </p:txBody>
      </p:sp>
    </p:spTree>
    <p:clrMapOvr>
      <a:masterClrMapping xmlns:a="http://schemas.openxmlformats.org/drawingml/2006/main"/>
    </p:clrMapOvr>
  </p:cSld>
</p:sld>
</file>

<file path=ppt/slides/slide3.xml><?xml version="1.0" encoding="utf-8"?>
<p:sld xmlns:p="http://schemas.openxmlformats.org/presentationml/2006/main">
  <p:cSld>
    <p:spTree>
      <p:nvGrpSpPr>
        <p:cNvPr id="1" name=""/>
        <p:cNvGrpSpPr/>
        <p:nvPr/>
      </p:nvGrpSpPr>
      <p:grpSpPr/>
      <p:pic>
        <p:nvPicPr>
          <p:cNvPr id="3" name="Picture" title="This slide contains the following visuals: slicer ,pivotTable ,textbox. Please refer to the notes on this slide for details">
            <a:hlinkClick xmlns:r="http://schemas.openxmlformats.org/officeDocument/2006/relationships" xmlns:a="http://schemas.openxmlformats.org/drawingml/2006/main" r:id="RelId1"/>
          </p:cNvPr>
          <p:cNvPicPr>
            <a:picLocks xmlns:a="http://schemas.openxmlformats.org/drawingml/2006/main" noChangeAspect="1"/>
          </p:cNvPicPr>
          <p:nvPr/>
        </p:nvPicPr>
        <p:blipFill>
          <a:blip xmlns:r="http://schemas.openxmlformats.org/officeDocument/2006/relationships" xmlns:a="http://schemas.openxmlformats.org/drawingml/2006/main" r:embed="imgId195088203"/>
          <a:stretch xmlns:a="http://schemas.openxmlformats.org/drawingml/2006/main">
            <a:fillRect/>
          </a:stretch>
        </p:blipFill>
        <p:spPr>
          <a:xfrm xmlns:a="http://schemas.openxmlformats.org/drawingml/2006/main">
            <a:off x="76200" y="0"/>
            <a:ext cx="12020550" cy="6858000"/>
          </a:xfrm>
          <a:prstGeom xmlns:a="http://schemas.openxmlformats.org/drawingml/2006/main" prst="rect">
            <a:avLst/>
          </a:prstGeom>
          <a:noFill xmlns:a="http://schemas.openxmlformats.org/drawingml/2006/main"/>
        </p:spPr>
      </p:pic>
      <p:sp>
        <p:nvSpPr>
          <p:cNvPr id="4" name="Title" hidden="1"/>
          <p:cNvSpPr>
            <a:spLocks xmlns:a="http://schemas.openxmlformats.org/drawingml/2006/main" noGrp="1"/>
          </p:cNvSpPr>
          <p:nvPr>
            <p:ph type="title"/>
          </p:nvPr>
        </p:nvSpPr>
        <p:spPr/>
        <p:txBody>
          <a:bodyPr xmlns:a="http://schemas.openxmlformats.org/drawingml/2006/main"/>
          <a:lstStyle xmlns:a="http://schemas.openxmlformats.org/drawingml/2006/main"/>
          <a:p xmlns:a="http://schemas.openxmlformats.org/drawingml/2006/main">
            <a:r>
              <a:t>Resumen de Presupuesto vs gastos</a:t>
            </a:r>
          </a:p>
        </p:txBody>
      </p:sp>
    </p:spTree>
    <p:clrMapOvr>
      <a:masterClrMapping xmlns:a="http://schemas.openxmlformats.org/drawingml/2006/main"/>
    </p:clrMapOvr>
  </p:cSld>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27</Words>
  <Application>Microsoft Office PowerPoint</Application>
  <PresentationFormat>Widescreen</PresentationFormat>
  <Paragraphs>6</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Segoe UI</vt:lpstr>
      <vt:lpstr>Segoe UI Light</vt:lpstr>
      <vt:lpstr>Segoe UI Semibold</vt:lpstr>
      <vt:lpstr>Custom Design</vt:lpstr>
      <vt:lpstr>#Name of Power BI report#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Brian Butler</cp:lastModifiedBy>
  <cp:revision>4</cp:revision>
  <dcterms:created xsi:type="dcterms:W3CDTF">2016-09-04T11:54:55Z</dcterms:created>
  <dcterms:modified xsi:type="dcterms:W3CDTF">2020-11-25T15:29:01Z</dcterms:modified>
</cp:coreProperties>
</file>